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62" r:id="rId5"/>
    <p:sldId id="261" r:id="rId6"/>
    <p:sldId id="263" r:id="rId7"/>
    <p:sldId id="260" r:id="rId8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24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3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8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3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7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1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1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6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8F73-78FB-4A7C-B249-0965AB8F2C4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5BA2-46E1-4D0A-A332-80F327593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7.pn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392" y="2866030"/>
            <a:ext cx="573887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Правила дорожного движения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для малышей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и их родителей</a:t>
            </a:r>
            <a:endParaRPr lang="ru-RU" sz="36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399" y="4707530"/>
            <a:ext cx="511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также итоги акции «Стань заметней на дороге!»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" y="467447"/>
            <a:ext cx="2930802" cy="3907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51" y="4375183"/>
            <a:ext cx="2818209" cy="3757612"/>
          </a:xfrm>
          <a:prstGeom prst="rect">
            <a:avLst/>
          </a:prstGeom>
        </p:spPr>
      </p:pic>
      <p:sp>
        <p:nvSpPr>
          <p:cNvPr id="3" name="Умножение 2"/>
          <p:cNvSpPr/>
          <p:nvPr/>
        </p:nvSpPr>
        <p:spPr>
          <a:xfrm>
            <a:off x="3657651" y="467447"/>
            <a:ext cx="996236" cy="1020159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22" y="4375183"/>
            <a:ext cx="1197529" cy="1197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6381" y="1630434"/>
            <a:ext cx="3340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Запрещено перевозить ребенка</a:t>
            </a:r>
          </a:p>
          <a:p>
            <a:r>
              <a:rPr lang="ru-RU" dirty="0" smtClean="0"/>
              <a:t>в детском удерживающем</a:t>
            </a:r>
          </a:p>
          <a:p>
            <a:r>
              <a:rPr lang="ru-RU" dirty="0" smtClean="0"/>
              <a:t> устройстве не пристёгнутым.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1980" y="4589689"/>
            <a:ext cx="32402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Перевозка детей младше 7 лет</a:t>
            </a:r>
          </a:p>
          <a:p>
            <a:r>
              <a:rPr lang="ru-RU" dirty="0" smtClean="0"/>
              <a:t> в легковом автомобиле </a:t>
            </a:r>
            <a:endParaRPr lang="ru-RU" b="1" dirty="0" smtClean="0"/>
          </a:p>
          <a:p>
            <a:r>
              <a:rPr lang="ru-RU" dirty="0" smtClean="0"/>
              <a:t>осуществляется с </a:t>
            </a:r>
          </a:p>
          <a:p>
            <a:r>
              <a:rPr lang="ru-RU" dirty="0" smtClean="0"/>
              <a:t>использованием детских </a:t>
            </a:r>
          </a:p>
          <a:p>
            <a:r>
              <a:rPr lang="ru-RU" dirty="0" smtClean="0"/>
              <a:t>удерживающих устройств, </a:t>
            </a:r>
          </a:p>
          <a:p>
            <a:r>
              <a:rPr lang="ru-RU" dirty="0" smtClean="0"/>
              <a:t>соответствующих весу и росту </a:t>
            </a:r>
          </a:p>
          <a:p>
            <a:r>
              <a:rPr lang="ru-RU" dirty="0" smtClean="0"/>
              <a:t>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6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3" y="551784"/>
            <a:ext cx="2853419" cy="38045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84" y="4359193"/>
            <a:ext cx="2853420" cy="38045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633" y="420138"/>
            <a:ext cx="701101" cy="713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625" y="4828195"/>
            <a:ext cx="1201016" cy="119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457" y="4828195"/>
            <a:ext cx="32402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Перевозка детей младше 7 лет</a:t>
            </a:r>
          </a:p>
          <a:p>
            <a:r>
              <a:rPr lang="ru-RU" dirty="0" smtClean="0"/>
              <a:t> в легковом автомобиле </a:t>
            </a:r>
            <a:endParaRPr lang="ru-RU" b="1" dirty="0" smtClean="0"/>
          </a:p>
          <a:p>
            <a:r>
              <a:rPr lang="ru-RU" dirty="0" smtClean="0"/>
              <a:t>осуществляется с </a:t>
            </a:r>
          </a:p>
          <a:p>
            <a:r>
              <a:rPr lang="ru-RU" dirty="0" smtClean="0"/>
              <a:t>использованием детских </a:t>
            </a:r>
          </a:p>
          <a:p>
            <a:r>
              <a:rPr lang="ru-RU" dirty="0" smtClean="0"/>
              <a:t>удерживающих устройств, </a:t>
            </a:r>
          </a:p>
          <a:p>
            <a:r>
              <a:rPr lang="ru-RU" dirty="0" smtClean="0"/>
              <a:t>соответствующих весу и росту </a:t>
            </a:r>
          </a:p>
          <a:p>
            <a:r>
              <a:rPr lang="ru-RU" dirty="0" smtClean="0"/>
              <a:t>ребенка.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7222" y="1279268"/>
            <a:ext cx="3569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Запрещено перевозить детей </a:t>
            </a:r>
          </a:p>
          <a:p>
            <a:r>
              <a:rPr lang="ru-RU" dirty="0" smtClean="0"/>
              <a:t>в автомобиле  без использования </a:t>
            </a:r>
          </a:p>
          <a:p>
            <a:r>
              <a:rPr lang="ru-RU" dirty="0" smtClean="0"/>
              <a:t>детского удерживающего </a:t>
            </a:r>
          </a:p>
          <a:p>
            <a:r>
              <a:rPr lang="ru-RU" dirty="0" smtClean="0"/>
              <a:t>устройства.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46" y="439265"/>
            <a:ext cx="701101" cy="713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937" y="4185466"/>
            <a:ext cx="1201016" cy="119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887" y="4582536"/>
            <a:ext cx="32402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Перевозка детей младше 7 лет</a:t>
            </a:r>
          </a:p>
          <a:p>
            <a:r>
              <a:rPr lang="ru-RU" dirty="0" smtClean="0"/>
              <a:t> в легковом автомобиле </a:t>
            </a:r>
            <a:endParaRPr lang="ru-RU" b="1" dirty="0" smtClean="0"/>
          </a:p>
          <a:p>
            <a:r>
              <a:rPr lang="ru-RU" dirty="0" smtClean="0"/>
              <a:t>осуществляется с</a:t>
            </a:r>
          </a:p>
          <a:p>
            <a:r>
              <a:rPr lang="ru-RU" dirty="0" smtClean="0"/>
              <a:t> использованием</a:t>
            </a:r>
          </a:p>
          <a:p>
            <a:r>
              <a:rPr lang="ru-RU" dirty="0" smtClean="0"/>
              <a:t> детских удерживающих</a:t>
            </a:r>
          </a:p>
          <a:p>
            <a:r>
              <a:rPr lang="ru-RU" dirty="0" smtClean="0"/>
              <a:t> устройств, соответствующих</a:t>
            </a:r>
          </a:p>
          <a:p>
            <a:r>
              <a:rPr lang="ru-RU" dirty="0" smtClean="0"/>
              <a:t> весу и росту ребенка.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01907" y="1294214"/>
            <a:ext cx="30560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Запрещено перевозить </a:t>
            </a:r>
          </a:p>
          <a:p>
            <a:r>
              <a:rPr lang="ru-RU" dirty="0" smtClean="0"/>
              <a:t>детей до 7 лет в автомобиле </a:t>
            </a:r>
          </a:p>
          <a:p>
            <a:r>
              <a:rPr lang="ru-RU" dirty="0" smtClean="0"/>
              <a:t> на переднем сидении без</a:t>
            </a:r>
          </a:p>
          <a:p>
            <a:r>
              <a:rPr lang="ru-RU" dirty="0"/>
              <a:t> с</a:t>
            </a:r>
            <a:r>
              <a:rPr lang="ru-RU" dirty="0" smtClean="0"/>
              <a:t> использования</a:t>
            </a:r>
          </a:p>
          <a:p>
            <a:r>
              <a:rPr lang="ru-RU" dirty="0" smtClean="0"/>
              <a:t>детского удерживающего </a:t>
            </a:r>
          </a:p>
          <a:p>
            <a:r>
              <a:rPr lang="ru-RU" dirty="0" smtClean="0"/>
              <a:t>устройства.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44" y="5324148"/>
            <a:ext cx="3439235" cy="2579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0" y="1241545"/>
            <a:ext cx="3417077" cy="25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b="5858"/>
          <a:stretch/>
        </p:blipFill>
        <p:spPr>
          <a:xfrm>
            <a:off x="3785851" y="4294831"/>
            <a:ext cx="2666102" cy="3837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3" y="368489"/>
            <a:ext cx="2823348" cy="3764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603" y="4294831"/>
            <a:ext cx="1201016" cy="1194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951" y="457389"/>
            <a:ext cx="701101" cy="713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777" y="5566119"/>
            <a:ext cx="3539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Переходить  дорогу ребенку </a:t>
            </a:r>
          </a:p>
          <a:p>
            <a:r>
              <a:rPr lang="ru-RU" sz="2000" dirty="0" smtClean="0"/>
              <a:t>можно только держась за руку</a:t>
            </a:r>
          </a:p>
          <a:p>
            <a:r>
              <a:rPr lang="ru-RU" sz="2000" dirty="0" smtClean="0"/>
              <a:t> взрослого!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89111" y="1476229"/>
            <a:ext cx="3195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Ребенку нельзя переходить</a:t>
            </a:r>
          </a:p>
          <a:p>
            <a:r>
              <a:rPr lang="ru-RU" sz="2000" dirty="0" smtClean="0"/>
              <a:t> дорогу одному даже </a:t>
            </a:r>
          </a:p>
          <a:p>
            <a:r>
              <a:rPr lang="ru-RU" sz="2000" dirty="0" smtClean="0"/>
              <a:t>по пешеходному переходу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7" r="784"/>
          <a:stretch/>
        </p:blipFill>
        <p:spPr>
          <a:xfrm>
            <a:off x="515765" y="360047"/>
            <a:ext cx="2363913" cy="3682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393" y="660298"/>
            <a:ext cx="701101" cy="713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8543" r="-2277" b="27944"/>
          <a:stretch/>
        </p:blipFill>
        <p:spPr>
          <a:xfrm>
            <a:off x="3820494" y="4042614"/>
            <a:ext cx="2825087" cy="3958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101" y="3898490"/>
            <a:ext cx="1201016" cy="119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542" y="4867730"/>
            <a:ext cx="35135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Ребенок младше </a:t>
            </a:r>
            <a:r>
              <a:rPr lang="ru-RU" sz="2000" dirty="0"/>
              <a:t>7 </a:t>
            </a:r>
            <a:r>
              <a:rPr lang="ru-RU" sz="2000" dirty="0" smtClean="0"/>
              <a:t>лет</a:t>
            </a:r>
          </a:p>
          <a:p>
            <a:r>
              <a:rPr lang="ru-RU" sz="2000" dirty="0" smtClean="0"/>
              <a:t> может  находится в легковом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автомобиле </a:t>
            </a:r>
            <a:r>
              <a:rPr lang="ru-RU" sz="2000" dirty="0" smtClean="0"/>
              <a:t>на переднем</a:t>
            </a:r>
          </a:p>
          <a:p>
            <a:r>
              <a:rPr lang="ru-RU" sz="2000" dirty="0" smtClean="0"/>
              <a:t> сидении с </a:t>
            </a:r>
            <a:r>
              <a:rPr lang="ru-RU" sz="2000" dirty="0"/>
              <a:t>использованием</a:t>
            </a:r>
          </a:p>
          <a:p>
            <a:r>
              <a:rPr lang="ru-RU" sz="2000" dirty="0"/>
              <a:t> детских удерживающих</a:t>
            </a:r>
          </a:p>
          <a:p>
            <a:r>
              <a:rPr lang="ru-RU" sz="2000" dirty="0"/>
              <a:t> устройств, соответствующих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весу </a:t>
            </a:r>
            <a:r>
              <a:rPr lang="ru-RU" sz="2000" dirty="0"/>
              <a:t>и росту ребенка.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94609" y="1527224"/>
            <a:ext cx="28618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Запрещено перевозить</a:t>
            </a:r>
          </a:p>
          <a:p>
            <a:r>
              <a:rPr lang="ru-RU" sz="2000" dirty="0" smtClean="0"/>
              <a:t> ребенка на руках у </a:t>
            </a:r>
          </a:p>
          <a:p>
            <a:r>
              <a:rPr lang="ru-RU" sz="2000" dirty="0" smtClean="0"/>
              <a:t>взрослого, даже если</a:t>
            </a:r>
          </a:p>
          <a:p>
            <a:r>
              <a:rPr lang="ru-RU" sz="2000" dirty="0" smtClean="0"/>
              <a:t> взрослый пристегнут</a:t>
            </a:r>
          </a:p>
          <a:p>
            <a:r>
              <a:rPr lang="ru-RU" sz="2000" dirty="0" smtClean="0"/>
              <a:t> ремнями безопасности.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312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50" y="1260352"/>
            <a:ext cx="701101" cy="713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249" y="942942"/>
            <a:ext cx="1201016" cy="1194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7" r="23883" b="6993"/>
          <a:stretch/>
        </p:blipFill>
        <p:spPr>
          <a:xfrm>
            <a:off x="3320310" y="2527430"/>
            <a:ext cx="1735340" cy="3178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24788" r="26368" b="1778"/>
          <a:stretch/>
        </p:blipFill>
        <p:spPr>
          <a:xfrm>
            <a:off x="258073" y="1986569"/>
            <a:ext cx="1358984" cy="2379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3" t="24387" r="22677" b="37864"/>
          <a:stretch/>
        </p:blipFill>
        <p:spPr>
          <a:xfrm>
            <a:off x="210441" y="4479497"/>
            <a:ext cx="1144519" cy="2305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1505" r="44677" b="30734"/>
          <a:stretch/>
        </p:blipFill>
        <p:spPr>
          <a:xfrm>
            <a:off x="5201328" y="2137862"/>
            <a:ext cx="1255595" cy="3283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10460" r="28358" b="13719"/>
          <a:stretch/>
        </p:blipFill>
        <p:spPr>
          <a:xfrm>
            <a:off x="1430236" y="4584054"/>
            <a:ext cx="1115091" cy="2574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6" t="35846" r="22164"/>
          <a:stretch/>
        </p:blipFill>
        <p:spPr>
          <a:xfrm>
            <a:off x="3706571" y="5818120"/>
            <a:ext cx="1161231" cy="26815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38472" r="29814" b="13472"/>
          <a:stretch/>
        </p:blipFill>
        <p:spPr>
          <a:xfrm>
            <a:off x="5147582" y="5612163"/>
            <a:ext cx="1363086" cy="2346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t="27778" r="53703" b="57639"/>
          <a:stretch/>
        </p:blipFill>
        <p:spPr>
          <a:xfrm>
            <a:off x="1639701" y="2230922"/>
            <a:ext cx="1089994" cy="22441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4499" y="295191"/>
            <a:ext cx="6257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Даже в светлое время суток у детей на верхней одежде</a:t>
            </a:r>
          </a:p>
          <a:p>
            <a:pPr algn="ctr"/>
            <a:r>
              <a:rPr lang="ru-RU" sz="2000" dirty="0" smtClean="0"/>
              <a:t> должны быть светоотражающие элементы!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05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218</Words>
  <Application>Microsoft Office PowerPoint</Application>
  <PresentationFormat>Лист A4 (210x297 мм)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natalya_psy@mail.ru</dc:creator>
  <cp:lastModifiedBy>natalya_psy@mail.ru</cp:lastModifiedBy>
  <cp:revision>22</cp:revision>
  <dcterms:created xsi:type="dcterms:W3CDTF">2023-02-26T14:24:33Z</dcterms:created>
  <dcterms:modified xsi:type="dcterms:W3CDTF">2024-01-18T17:02:48Z</dcterms:modified>
</cp:coreProperties>
</file>