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2" r:id="rId2"/>
    <p:sldId id="256" r:id="rId3"/>
    <p:sldId id="273" r:id="rId4"/>
    <p:sldId id="275" r:id="rId5"/>
    <p:sldId id="265" r:id="rId6"/>
    <p:sldId id="261" r:id="rId7"/>
    <p:sldId id="263" r:id="rId8"/>
    <p:sldId id="257" r:id="rId9"/>
    <p:sldId id="258" r:id="rId10"/>
    <p:sldId id="274" r:id="rId11"/>
    <p:sldId id="260" r:id="rId12"/>
    <p:sldId id="276" r:id="rId13"/>
    <p:sldId id="277" r:id="rId14"/>
    <p:sldId id="299" r:id="rId15"/>
    <p:sldId id="278" r:id="rId16"/>
    <p:sldId id="262" r:id="rId17"/>
    <p:sldId id="280" r:id="rId18"/>
    <p:sldId id="300" r:id="rId19"/>
    <p:sldId id="301" r:id="rId20"/>
    <p:sldId id="271" r:id="rId21"/>
    <p:sldId id="279" r:id="rId22"/>
    <p:sldId id="266" r:id="rId23"/>
    <p:sldId id="269" r:id="rId24"/>
    <p:sldId id="268" r:id="rId25"/>
    <p:sldId id="270" r:id="rId26"/>
    <p:sldId id="267" r:id="rId27"/>
    <p:sldId id="297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6" r:id="rId43"/>
    <p:sldId id="295" r:id="rId44"/>
    <p:sldId id="29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2">
                <a:lumMod val="60000"/>
                <a:lumOff val="40000"/>
              </a:schemeClr>
            </a:gs>
            <a:gs pos="98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52736"/>
            <a:ext cx="6885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Облачные технологии:</a:t>
            </a:r>
            <a:endParaRPr lang="en-US" sz="32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Использование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Google forms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ru-RU" sz="3200" b="1" dirty="0" err="1" smtClean="0">
                <a:solidFill>
                  <a:schemeClr val="bg1">
                    <a:lumMod val="75000"/>
                  </a:schemeClr>
                </a:solidFill>
              </a:rPr>
              <a:t>Гугл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 форм), как способа оперативного сбора и обработки информации.</a:t>
            </a:r>
            <a:endParaRPr lang="ru-RU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5085184"/>
            <a:ext cx="5221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Секретарева Наталья Михайловна</a:t>
            </a:r>
          </a:p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МДОБУ «Детский сад №15 «Вишенка»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 descr="http://webiconspng.com/wp-content/uploads/2017/09/Cherry-PNG-Image-82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992091"/>
            <a:ext cx="571504" cy="651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8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err="1">
                <a:solidFill>
                  <a:srgbClr val="3F3F3F">
                    <a:lumMod val="75000"/>
                  </a:srgbClr>
                </a:solidFill>
                <a:ea typeface="Calibri" pitchFamily="34" charset="0"/>
                <a:cs typeface="Times New Roman" pitchFamily="18" charset="0"/>
              </a:rPr>
              <a:t>Воспитательно</a:t>
            </a:r>
            <a:r>
              <a:rPr lang="ru-RU" sz="2800" dirty="0">
                <a:solidFill>
                  <a:srgbClr val="3F3F3F">
                    <a:lumMod val="75000"/>
                  </a:srgbClr>
                </a:solidFill>
                <a:ea typeface="Calibri" pitchFamily="34" charset="0"/>
                <a:cs typeface="Times New Roman" pitchFamily="18" charset="0"/>
              </a:rPr>
              <a:t> – образовательный </a:t>
            </a:r>
            <a:r>
              <a:rPr lang="ru-RU" sz="2800" dirty="0" smtClean="0">
                <a:solidFill>
                  <a:srgbClr val="3F3F3F">
                    <a:lumMod val="75000"/>
                  </a:srgbClr>
                </a:solidFill>
                <a:ea typeface="Calibri" pitchFamily="34" charset="0"/>
                <a:cs typeface="Times New Roman" pitchFamily="18" charset="0"/>
              </a:rPr>
              <a:t>процесс</a:t>
            </a:r>
            <a:endParaRPr lang="ru-RU" sz="2400" dirty="0">
              <a:solidFill>
                <a:srgbClr val="3F3F3F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20937313">
            <a:off x="6444208" y="2132856"/>
            <a:ext cx="484632" cy="978408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806747">
            <a:off x="2411760" y="2132856"/>
            <a:ext cx="484632" cy="978408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2770" y="3286888"/>
            <a:ext cx="26773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Тесты 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(в составе мониторинга)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286889"/>
            <a:ext cx="39773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Закрепление материала</a:t>
            </a:r>
          </a:p>
          <a:p>
            <a:pPr algn="ct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(с родителями дома)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2" y="2416051"/>
            <a:ext cx="8319554" cy="396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94075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9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3269"/>
            <a:ext cx="8208912" cy="461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95378"/>
            <a:ext cx="8412935" cy="472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14356"/>
            <a:ext cx="5878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Методическая работа, </a:t>
            </a:r>
          </a:p>
          <a:p>
            <a:pPr marL="342900" indent="-342900"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повышение квалификации педагога.</a:t>
            </a:r>
          </a:p>
        </p:txBody>
      </p:sp>
      <p:sp>
        <p:nvSpPr>
          <p:cNvPr id="3" name="Стрелка вниз 2"/>
          <p:cNvSpPr/>
          <p:nvPr/>
        </p:nvSpPr>
        <p:spPr>
          <a:xfrm rot="1068939">
            <a:off x="2679461" y="2051350"/>
            <a:ext cx="484632" cy="978408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0287822">
            <a:off x="6094902" y="2055729"/>
            <a:ext cx="484632" cy="978408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59167" y="3296318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Тесты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444" y="3296318"/>
            <a:ext cx="27655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Опросы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 в том числе анонимные)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72796" y="2732788"/>
            <a:ext cx="484632" cy="978408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70533" y="4160727"/>
            <a:ext cx="37737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Совместные проекты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(презентации, документы, фильмы)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8" y="1844824"/>
            <a:ext cx="858114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2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88041"/>
            <a:ext cx="439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Ведение документации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356992"/>
            <a:ext cx="35301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Мониторинг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(сбор  и обработка информации)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792606">
            <a:off x="2483768" y="2276872"/>
            <a:ext cx="484632" cy="978408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343433">
            <a:off x="6026995" y="2187151"/>
            <a:ext cx="484632" cy="978408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92080" y="3429000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Хранение фото – и видео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14820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96336" y="4509120"/>
            <a:ext cx="1224136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6300192" y="4653136"/>
            <a:ext cx="978408" cy="484632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31840" y="620688"/>
            <a:ext cx="251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Google </a:t>
            </a: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 фото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739784" cy="435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nz44.rv.ua/wp-content/uploads/2017/11/%D0%B2%D0%BE%D1%81%D0%BF%D0%B8%D1%82%D0%B0%D1%82%D0%B5%D0%BB%D1%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36" y="4880194"/>
            <a:ext cx="2987824" cy="19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620688"/>
            <a:ext cx="57150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Применение облачных технологий 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в дошкольном учреждении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026" y="1628799"/>
            <a:ext cx="8549135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Работа с родителями. 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dirty="0" err="1" smtClean="0">
                <a:solidFill>
                  <a:schemeClr val="bg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Воспитательно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– образовательный процесс.</a:t>
            </a:r>
          </a:p>
          <a:p>
            <a:pPr marL="342900" lvl="0" indent="-342900">
              <a:buFontTx/>
              <a:buAutoNum type="arabicPeriod"/>
            </a:pPr>
            <a:endParaRPr lang="ru-RU" sz="2400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Методическая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работа, повышение квалификации педагога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 Ведение документации.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4" y="2103048"/>
            <a:ext cx="7993776" cy="44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836712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Мониторинг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037989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Обработка результатов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664296" cy="245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7215014" cy="405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11" y="2991869"/>
            <a:ext cx="6412879" cy="360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4283968" y="1962548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507821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7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215014" cy="405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6054"/>
            <a:ext cx="8568952" cy="481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7380312" y="6062883"/>
            <a:ext cx="206652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4" y="1596752"/>
            <a:ext cx="8404358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7452320" y="5636096"/>
            <a:ext cx="177849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438" y="2214554"/>
            <a:ext cx="39950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1.Наличие компьютера / телефона</a:t>
            </a:r>
          </a:p>
          <a:p>
            <a:endParaRPr lang="ru-RU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2.Интернет-соединение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214554"/>
            <a:ext cx="38827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1.Мгновенное </a:t>
            </a:r>
            <a:r>
              <a:rPr lang="ru-RU" sz="2000" dirty="0" err="1" smtClean="0">
                <a:solidFill>
                  <a:schemeClr val="bg1">
                    <a:lumMod val="75000"/>
                  </a:schemeClr>
                </a:solidFill>
              </a:rPr>
              <a:t>автосохранение</a:t>
            </a:r>
            <a:endParaRPr lang="ru-RU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на диске</a:t>
            </a:r>
          </a:p>
          <a:p>
            <a:endParaRPr lang="ru-RU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2.Мгновенный доступ к </a:t>
            </a:r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документам и файлам</a:t>
            </a:r>
          </a:p>
          <a:p>
            <a:endParaRPr lang="ru-RU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3.Нет необходимости всю </a:t>
            </a:r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информацию хранить на </a:t>
            </a:r>
            <a:r>
              <a:rPr lang="ru-RU" sz="2000" dirty="0" err="1" smtClean="0">
                <a:solidFill>
                  <a:schemeClr val="bg1">
                    <a:lumMod val="75000"/>
                  </a:schemeClr>
                </a:solidFill>
              </a:rPr>
              <a:t>флешке</a:t>
            </a:r>
            <a:endParaRPr lang="ru-RU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4.Удобно собирать и </a:t>
            </a:r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анализировать информацию</a:t>
            </a:r>
          </a:p>
          <a:p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4" name="Picture 6" descr="http://images.easyfreeclipart.com/67/plus-minus-clipart-image-from-our-free-category--675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2240"/>
            <a:ext cx="6143668" cy="207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5" y="820809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Google forms</a:t>
            </a:r>
            <a:endParaRPr lang="ru-RU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506" name="Picture 2" descr="https://i.ytimg.com/vi/mlLNXZeVIbA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572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628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Шаг 1. Для начала работы с сервисом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Google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-формы необходимо зарегистрироваться в системе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Google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(создать новый почтовый ящик) или войти в уже существующий.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" b="4774"/>
          <a:stretch/>
        </p:blipFill>
        <p:spPr bwMode="auto">
          <a:xfrm>
            <a:off x="456315" y="2000240"/>
            <a:ext cx="8259089" cy="430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80970" cy="384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764704"/>
            <a:ext cx="3233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>
                    <a:lumMod val="75000"/>
                  </a:schemeClr>
                </a:solidFill>
              </a:rPr>
              <a:t>Гугл формы.</a:t>
            </a:r>
            <a:endParaRPr lang="ru-RU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6846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Создаем почту на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gmail.com (Google)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9"/>
          <a:stretch/>
        </p:blipFill>
        <p:spPr bwMode="auto">
          <a:xfrm>
            <a:off x="546957" y="1600201"/>
            <a:ext cx="8050085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00042"/>
            <a:ext cx="5186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Выбираем: создать </a:t>
            </a:r>
            <a:r>
              <a:rPr lang="ru-RU" sz="3200" dirty="0" err="1" smtClean="0">
                <a:solidFill>
                  <a:schemeClr val="bg1">
                    <a:lumMod val="75000"/>
                  </a:schemeClr>
                </a:solidFill>
              </a:rPr>
              <a:t>аккаунт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"/>
          <a:stretch/>
        </p:blipFill>
        <p:spPr bwMode="auto">
          <a:xfrm>
            <a:off x="107504" y="1628800"/>
            <a:ext cx="889493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71480"/>
            <a:ext cx="3889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Заполняем все поля.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6"/>
          <a:stretch/>
        </p:blipFill>
        <p:spPr bwMode="auto">
          <a:xfrm>
            <a:off x="96567" y="1351189"/>
            <a:ext cx="8939929" cy="47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Создали </a:t>
            </a:r>
            <a:r>
              <a:rPr lang="ru-RU" sz="3200" dirty="0" err="1" smtClean="0">
                <a:solidFill>
                  <a:schemeClr val="bg1">
                    <a:lumMod val="75000"/>
                  </a:schemeClr>
                </a:solidFill>
              </a:rPr>
              <a:t>аккаунт</a:t>
            </a: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Заходим в него под своим паролем.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650"/>
          <a:stretch/>
        </p:blipFill>
        <p:spPr bwMode="auto">
          <a:xfrm>
            <a:off x="456315" y="2000240"/>
            <a:ext cx="8259089" cy="43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571480"/>
            <a:ext cx="5559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Шаг 2. Войдите в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Google</a:t>
            </a: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 диск.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"/>
          <a:stretch/>
        </p:blipFill>
        <p:spPr bwMode="auto">
          <a:xfrm>
            <a:off x="325359" y="1826883"/>
            <a:ext cx="8352928" cy="441043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Овал 3"/>
          <p:cNvSpPr/>
          <p:nvPr/>
        </p:nvSpPr>
        <p:spPr>
          <a:xfrm>
            <a:off x="7215206" y="3929066"/>
            <a:ext cx="582755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508104" y="4094927"/>
            <a:ext cx="1368152" cy="54006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6987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Шаг 3. Создать -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&gt;</a:t>
            </a: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Еще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-&gt;Google </a:t>
            </a: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формы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9"/>
          <a:stretch/>
        </p:blipFill>
        <p:spPr bwMode="auto">
          <a:xfrm>
            <a:off x="546957" y="1600201"/>
            <a:ext cx="8050085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57158" y="2357430"/>
            <a:ext cx="122413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57422" y="4071942"/>
            <a:ext cx="20882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Шаг 4. Отредактируйте название формы. Измените текст ответа, и параметры заполнения формы, который высветится после заполнения формы.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"/>
          <a:stretch/>
        </p:blipFill>
        <p:spPr bwMode="auto">
          <a:xfrm>
            <a:off x="714348" y="1785926"/>
            <a:ext cx="8047417" cy="430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Вместо обычного вопроса выберите картинку (вопрос для ребенка).  Тогда на тест может отвечать практически каждый старший дошкольник.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"/>
          <a:stretch/>
        </p:blipFill>
        <p:spPr bwMode="auto">
          <a:xfrm>
            <a:off x="571472" y="2071679"/>
            <a:ext cx="8050085" cy="43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Выберите тему (как будет выглядеть верхняя часть вашей </a:t>
            </a:r>
            <a:r>
              <a:rPr lang="ru-RU" sz="3200" dirty="0" err="1" smtClean="0">
                <a:solidFill>
                  <a:schemeClr val="bg1">
                    <a:lumMod val="75000"/>
                  </a:schemeClr>
                </a:solidFill>
              </a:rPr>
              <a:t>гугл</a:t>
            </a: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 формы).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/>
        </p:blipFill>
        <p:spPr bwMode="auto">
          <a:xfrm>
            <a:off x="107504" y="1628800"/>
            <a:ext cx="88204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0"/>
            <a:ext cx="5407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Например, футбольная тема.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357158" y="1428736"/>
            <a:ext cx="8280920" cy="43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0755" y="1196752"/>
            <a:ext cx="4025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Работа с родителями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61169" y="2731697"/>
            <a:ext cx="484632" cy="978408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061069">
            <a:off x="6736203" y="2049119"/>
            <a:ext cx="484632" cy="978408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67910">
            <a:off x="2035877" y="2048986"/>
            <a:ext cx="484632" cy="978408"/>
          </a:xfrm>
          <a:prstGeom prst="down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3557705"/>
            <a:ext cx="27158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Опросы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(в том числе анонимные)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0691" y="4544831"/>
            <a:ext cx="37737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Совместные проекты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(презентации, документы, фильмы)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2550" y="3545494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Анкетирование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Шаг 5. После того как сформировали первый вопрос, нажмите ДОБАВИТЬ ЭЛЕМЕНТ, формируете новый вопрос с новыми ответами.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0"/>
          <a:stretch/>
        </p:blipFill>
        <p:spPr bwMode="auto">
          <a:xfrm>
            <a:off x="571472" y="2071678"/>
            <a:ext cx="8047417" cy="43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Шаг 6. Отправьте готовую форму респонденту (введите адрес его электронной почты).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3116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Такое письмо  и ссылку получит респондент.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 bwMode="auto">
          <a:xfrm>
            <a:off x="546957" y="1600201"/>
            <a:ext cx="8050085" cy="42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Шаг 7.Как только респондент заполнит форму, вы получите уведомление.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8" y="1571612"/>
            <a:ext cx="8678802" cy="487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214554"/>
            <a:ext cx="6971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48204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476672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Анкетирование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02012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7670" y="404664"/>
            <a:ext cx="27158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Опросы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(в том числе анонимные)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937623" cy="390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7635897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2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3716"/>
            <a:ext cx="8401276" cy="47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9279" y="476672"/>
            <a:ext cx="37737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</a:rPr>
              <a:t>Совместные проекты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(презентации, документы, фильмы)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7628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836712"/>
            <a:ext cx="552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Создание фильма об участниках войны.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1440</TotalTime>
  <Words>379</Words>
  <Application>Microsoft Office PowerPoint</Application>
  <PresentationFormat>Экран (4:3)</PresentationFormat>
  <Paragraphs>78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Calibri</vt:lpstr>
      <vt:lpstr>Candara</vt:lpstr>
      <vt:lpstr>Times New Roman</vt:lpstr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nsekr</dc:creator>
  <cp:lastModifiedBy>natalya_psy@mail.ru</cp:lastModifiedBy>
  <cp:revision>49</cp:revision>
  <dcterms:created xsi:type="dcterms:W3CDTF">2018-04-05T17:35:17Z</dcterms:created>
  <dcterms:modified xsi:type="dcterms:W3CDTF">2022-11-22T05:16:47Z</dcterms:modified>
</cp:coreProperties>
</file>